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1T15:12:26.242" idx="1">
    <p:pos x="5893" y="332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9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54.png"/><Relationship Id="rId7" Type="http://schemas.openxmlformats.org/officeDocument/2006/relationships/image" Target="../media/image3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1784069" y="1809649"/>
            <a:ext cx="95013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Thứ  hai   ngày   6   tháng   2   năm 2022 </a:t>
            </a:r>
          </a:p>
          <a:p>
            <a:pPr algn="ctr"/>
            <a:r>
              <a:rPr lang="en-US" sz="4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8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FF77-C163-4867-951F-DED181FD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3FCE9-D64F-4D88-99C0-76C850C9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23009-46B6-4240-9A54-59B207F1EF0F}"/>
              </a:ext>
            </a:extLst>
          </p:cNvPr>
          <p:cNvSpPr txBox="1"/>
          <p:nvPr/>
        </p:nvSpPr>
        <p:spPr>
          <a:xfrm>
            <a:off x="2617932" y="1254291"/>
            <a:ext cx="386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6618B-8700-4342-A784-B393718ACCFE}"/>
              </a:ext>
            </a:extLst>
          </p:cNvPr>
          <p:cNvSpPr txBox="1"/>
          <p:nvPr/>
        </p:nvSpPr>
        <p:spPr>
          <a:xfrm>
            <a:off x="3207026" y="1956447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ớc rút gọn phân số?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79744-8600-4523-837B-BDF637A5C991}"/>
              </a:ext>
            </a:extLst>
          </p:cNvPr>
          <p:cNvSpPr txBox="1"/>
          <p:nvPr/>
        </p:nvSpPr>
        <p:spPr>
          <a:xfrm>
            <a:off x="1593852" y="2967334"/>
            <a:ext cx="13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1: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CA272-7BB7-4994-ABE1-DC6A7C1B8596}"/>
              </a:ext>
            </a:extLst>
          </p:cNvPr>
          <p:cNvSpPr txBox="1"/>
          <p:nvPr/>
        </p:nvSpPr>
        <p:spPr>
          <a:xfrm>
            <a:off x="3054838" y="2943127"/>
            <a:ext cx="7294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xem tử số và mẫu số cùng chia hết cho số tự nhiên nào lớn hơn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23B0A-3AF2-4FB1-B71D-70EBF817EE59}"/>
              </a:ext>
            </a:extLst>
          </p:cNvPr>
          <p:cNvSpPr txBox="1"/>
          <p:nvPr/>
        </p:nvSpPr>
        <p:spPr>
          <a:xfrm>
            <a:off x="2465892" y="4025367"/>
            <a:ext cx="148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2: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484C6-88C7-4BB0-897E-DAF91E17178F}"/>
              </a:ext>
            </a:extLst>
          </p:cNvPr>
          <p:cNvSpPr txBox="1"/>
          <p:nvPr/>
        </p:nvSpPr>
        <p:spPr>
          <a:xfrm>
            <a:off x="3770870" y="4057240"/>
            <a:ext cx="591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tử số và mẫu số cho số đó.</a:t>
            </a:r>
          </a:p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226947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AB14D-611B-433E-A555-E8C4D6C77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81412-4754-49DA-8C4A-30CF126A8EBC}"/>
                  </a:ext>
                </a:extLst>
              </p:cNvPr>
              <p:cNvSpPr txBox="1"/>
              <p:nvPr/>
            </p:nvSpPr>
            <p:spPr>
              <a:xfrm>
                <a:off x="191070" y="423081"/>
                <a:ext cx="10222173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Tìm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 có tử số và mẫu số bé h</a:t>
                </a:r>
                <a:r>
                  <a: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D81412-4754-49DA-8C4A-30CF126A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0" y="423081"/>
                <a:ext cx="10222173" cy="1296124"/>
              </a:xfrm>
              <a:prstGeom prst="rect">
                <a:avLst/>
              </a:prstGeom>
              <a:blipFill rotWithShape="1">
                <a:blip r:embed="rId3"/>
                <a:stretch>
                  <a:fillRect l="-1789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C6069D2-C31B-4AC1-977F-07F283C82A24}"/>
              </a:ext>
            </a:extLst>
          </p:cNvPr>
          <p:cNvSpPr txBox="1"/>
          <p:nvPr/>
        </p:nvSpPr>
        <p:spPr>
          <a:xfrm>
            <a:off x="1555845" y="1719205"/>
            <a:ext cx="552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10 và 15 đều chia hết cho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BF8784-54FF-4D7E-9842-0B5B564077AB}"/>
                  </a:ext>
                </a:extLst>
              </p:cNvPr>
              <p:cNvSpPr txBox="1"/>
              <p:nvPr/>
            </p:nvSpPr>
            <p:spPr>
              <a:xfrm>
                <a:off x="1201003" y="2622240"/>
                <a:ext cx="95301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BF8784-54FF-4D7E-9842-0B5B56407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3" y="2622240"/>
                <a:ext cx="95301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283087-D3DD-4FB9-9303-1D729642311F}"/>
                  </a:ext>
                </a:extLst>
              </p:cNvPr>
              <p:cNvSpPr txBox="1"/>
              <p:nvPr/>
            </p:nvSpPr>
            <p:spPr>
              <a:xfrm>
                <a:off x="5734975" y="2597190"/>
                <a:ext cx="203049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283087-D3DD-4FB9-9303-1D729642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5" y="2597190"/>
                <a:ext cx="2030492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6306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DE0E5F-A24D-4903-9845-BA9D20F72589}"/>
                  </a:ext>
                </a:extLst>
              </p:cNvPr>
              <p:cNvSpPr txBox="1"/>
              <p:nvPr/>
            </p:nvSpPr>
            <p:spPr>
              <a:xfrm>
                <a:off x="1433015" y="4192871"/>
                <a:ext cx="802886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nói: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đã được rút gọn thành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DE0E5F-A24D-4903-9845-BA9D20F72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5" y="4192871"/>
                <a:ext cx="8028865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1519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572" y="2630909"/>
                <a:ext cx="1757305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72" y="2630909"/>
                <a:ext cx="1757305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5194" y="2641172"/>
                <a:ext cx="105877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194" y="2641172"/>
                <a:ext cx="1058779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884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A1C2-0CE7-4B91-A7C2-60FA0491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8C3C7A-4E7E-433D-B59E-A9260E3C7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6650"/>
            <a:ext cx="12191999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CADDD-29BF-4673-BDB5-DF289F43F81E}"/>
              </a:ext>
            </a:extLst>
          </p:cNvPr>
          <p:cNvSpPr txBox="1"/>
          <p:nvPr/>
        </p:nvSpPr>
        <p:spPr>
          <a:xfrm>
            <a:off x="4176215" y="166412"/>
            <a:ext cx="466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RÚT GỌN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0A661-D06A-4C20-98DE-D9FBC2894207}"/>
                  </a:ext>
                </a:extLst>
              </p:cNvPr>
              <p:cNvSpPr txBox="1"/>
              <p:nvPr/>
            </p:nvSpPr>
            <p:spPr>
              <a:xfrm>
                <a:off x="3357349" y="982639"/>
                <a:ext cx="3260829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A0A661-D06A-4C20-98DE-D9FBC2894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49" y="982639"/>
                <a:ext cx="3260829" cy="714811"/>
              </a:xfrm>
              <a:prstGeom prst="rect">
                <a:avLst/>
              </a:prstGeom>
              <a:blipFill>
                <a:blip r:embed="rId3"/>
                <a:stretch>
                  <a:fillRect l="-336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D8DD40E-B45A-4C25-9580-5778E1B21FB0}"/>
              </a:ext>
            </a:extLst>
          </p:cNvPr>
          <p:cNvSpPr txBox="1"/>
          <p:nvPr/>
        </p:nvSpPr>
        <p:spPr>
          <a:xfrm>
            <a:off x="1387213" y="199257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1: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5C117-98F8-4E6D-8667-26DC0B616D95}"/>
              </a:ext>
            </a:extLst>
          </p:cNvPr>
          <p:cNvSpPr txBox="1"/>
          <p:nvPr/>
        </p:nvSpPr>
        <p:spPr>
          <a:xfrm>
            <a:off x="2677951" y="2007961"/>
            <a:ext cx="8496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xem tử số và mẫu số cùng chia hết cho số tự nhiên nào lớn hơn 1: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F049B-4A44-40D8-B352-9B9D7D478A22}"/>
              </a:ext>
            </a:extLst>
          </p:cNvPr>
          <p:cNvSpPr txBox="1"/>
          <p:nvPr/>
        </p:nvSpPr>
        <p:spPr>
          <a:xfrm>
            <a:off x="3357349" y="2546187"/>
            <a:ext cx="3742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thấy: 6 và 8 đều chia hết cho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7CD2-6E3D-4B3E-8F93-CAC6A9473140}"/>
              </a:ext>
            </a:extLst>
          </p:cNvPr>
          <p:cNvSpPr txBox="1"/>
          <p:nvPr/>
        </p:nvSpPr>
        <p:spPr>
          <a:xfrm>
            <a:off x="1387213" y="32248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2: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B9B20-5E60-4F63-A4D9-72C3B393827E}"/>
              </a:ext>
            </a:extLst>
          </p:cNvPr>
          <p:cNvSpPr txBox="1"/>
          <p:nvPr/>
        </p:nvSpPr>
        <p:spPr>
          <a:xfrm>
            <a:off x="2838376" y="3289783"/>
            <a:ext cx="3568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tử số và mẫu số cho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BEFD47-039F-42B2-B0B6-297FE6686E67}"/>
                  </a:ext>
                </a:extLst>
              </p:cNvPr>
              <p:cNvSpPr txBox="1"/>
              <p:nvPr/>
            </p:nvSpPr>
            <p:spPr>
              <a:xfrm>
                <a:off x="3545893" y="3816398"/>
                <a:ext cx="481606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BEFD47-039F-42B2-B0B6-297FE668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93" y="3816398"/>
                <a:ext cx="481606" cy="57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A4657DE-7E59-4830-90CB-11370EE04FC2}"/>
              </a:ext>
            </a:extLst>
          </p:cNvPr>
          <p:cNvSpPr txBox="1"/>
          <p:nvPr/>
        </p:nvSpPr>
        <p:spPr>
          <a:xfrm>
            <a:off x="2941709" y="4659575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rút gọn đ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nữa không?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08D40-E525-4B25-B1B4-F4174BF6A358}"/>
              </a:ext>
            </a:extLst>
          </p:cNvPr>
          <p:cNvSpPr txBox="1"/>
          <p:nvPr/>
        </p:nvSpPr>
        <p:spPr>
          <a:xfrm>
            <a:off x="3453074" y="5324562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rút gọn đ</a:t>
            </a:r>
            <a:r>
              <a:rPr lang="vi-VN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nữa.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BC8704-6AEF-4F92-BA1D-B4E16A85421E}"/>
              </a:ext>
            </a:extLst>
          </p:cNvPr>
          <p:cNvSpPr/>
          <p:nvPr/>
        </p:nvSpPr>
        <p:spPr>
          <a:xfrm>
            <a:off x="4810870" y="3796596"/>
            <a:ext cx="327119" cy="61280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008BC2-2142-40AB-A5EF-624D8101E4B4}"/>
              </a:ext>
            </a:extLst>
          </p:cNvPr>
          <p:cNvCxnSpPr/>
          <p:nvPr/>
        </p:nvCxnSpPr>
        <p:spPr>
          <a:xfrm>
            <a:off x="5745707" y="4135272"/>
            <a:ext cx="8724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A19B65-4023-45A8-89E4-193BE03A186C}"/>
              </a:ext>
            </a:extLst>
          </p:cNvPr>
          <p:cNvSpPr txBox="1"/>
          <p:nvPr/>
        </p:nvSpPr>
        <p:spPr>
          <a:xfrm>
            <a:off x="6882762" y="391764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05728" y="3796596"/>
                <a:ext cx="1195136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728" y="3796596"/>
                <a:ext cx="1195136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7044" y="3800080"/>
                <a:ext cx="119513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44" y="3800080"/>
                <a:ext cx="1195136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9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 animBg="1"/>
      <p:bldP spid="21" grpId="0"/>
      <p:bldP spid="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A1C2-0CE7-4B91-A7C2-60FA0491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8C3C7A-4E7E-433D-B59E-A9260E3C7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0A661-D06A-4C20-98DE-D9FBC2894207}"/>
                  </a:ext>
                </a:extLst>
              </p:cNvPr>
              <p:cNvSpPr txBox="1"/>
              <p:nvPr/>
            </p:nvSpPr>
            <p:spPr>
              <a:xfrm>
                <a:off x="3357349" y="982639"/>
                <a:ext cx="3417923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den>
                    </m:f>
                  </m:oMath>
                </a14:m>
                <a:endPara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1A0A661-D06A-4C20-98DE-D9FBC2894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49" y="982639"/>
                <a:ext cx="3417923" cy="714811"/>
              </a:xfrm>
              <a:prstGeom prst="rect">
                <a:avLst/>
              </a:prstGeom>
              <a:blipFill>
                <a:blip r:embed="rId3"/>
                <a:stretch>
                  <a:fillRect l="-321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D8DD40E-B45A-4C25-9580-5778E1B21FB0}"/>
              </a:ext>
            </a:extLst>
          </p:cNvPr>
          <p:cNvSpPr txBox="1"/>
          <p:nvPr/>
        </p:nvSpPr>
        <p:spPr>
          <a:xfrm>
            <a:off x="1387213" y="199257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1: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5C117-98F8-4E6D-8667-26DC0B616D95}"/>
              </a:ext>
            </a:extLst>
          </p:cNvPr>
          <p:cNvSpPr txBox="1"/>
          <p:nvPr/>
        </p:nvSpPr>
        <p:spPr>
          <a:xfrm>
            <a:off x="2677951" y="2007961"/>
            <a:ext cx="8496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xem tử số và mẫu số cùng chia hết cho số tự nhiên nào lớn hơn 1: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F049B-4A44-40D8-B352-9B9D7D478A22}"/>
              </a:ext>
            </a:extLst>
          </p:cNvPr>
          <p:cNvSpPr txBox="1"/>
          <p:nvPr/>
        </p:nvSpPr>
        <p:spPr>
          <a:xfrm>
            <a:off x="3357349" y="2546187"/>
            <a:ext cx="3998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thấy: 18 và 54 đều chia hết cho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7CD2-6E3D-4B3E-8F93-CAC6A9473140}"/>
              </a:ext>
            </a:extLst>
          </p:cNvPr>
          <p:cNvSpPr txBox="1"/>
          <p:nvPr/>
        </p:nvSpPr>
        <p:spPr>
          <a:xfrm>
            <a:off x="1387213" y="322481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2: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B9B20-5E60-4F63-A4D9-72C3B393827E}"/>
              </a:ext>
            </a:extLst>
          </p:cNvPr>
          <p:cNvSpPr txBox="1"/>
          <p:nvPr/>
        </p:nvSpPr>
        <p:spPr>
          <a:xfrm>
            <a:off x="2838376" y="3289783"/>
            <a:ext cx="3568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tử số và mẫu số cho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BEFD47-039F-42B2-B0B6-297FE6686E67}"/>
                  </a:ext>
                </a:extLst>
              </p:cNvPr>
              <p:cNvSpPr txBox="1"/>
              <p:nvPr/>
            </p:nvSpPr>
            <p:spPr>
              <a:xfrm>
                <a:off x="3545893" y="3816398"/>
                <a:ext cx="203331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6BEFD47-039F-42B2-B0B6-297FE668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93" y="3816398"/>
                <a:ext cx="2033314" cy="57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A4657DE-7E59-4830-90CB-11370EE04FC2}"/>
              </a:ext>
            </a:extLst>
          </p:cNvPr>
          <p:cNvSpPr txBox="1"/>
          <p:nvPr/>
        </p:nvSpPr>
        <p:spPr>
          <a:xfrm>
            <a:off x="2954995" y="4459520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rút gọn đ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nữa không?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08D40-E525-4B25-B1B4-F4174BF6A358}"/>
              </a:ext>
            </a:extLst>
          </p:cNvPr>
          <p:cNvSpPr txBox="1"/>
          <p:nvPr/>
        </p:nvSpPr>
        <p:spPr>
          <a:xfrm>
            <a:off x="3405439" y="4792873"/>
            <a:ext cx="6119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9 và 27 đều chia hết cho 9, nên tiếp tục rút gọn: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C2C09-A765-4BC6-94EE-AE1B14CD0EF9}"/>
                  </a:ext>
                </a:extLst>
              </p:cNvPr>
              <p:cNvSpPr txBox="1"/>
              <p:nvPr/>
            </p:nvSpPr>
            <p:spPr>
              <a:xfrm>
                <a:off x="5531081" y="3780931"/>
                <a:ext cx="179600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FC2C09-A765-4BC6-94EE-AE1B14CD0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81" y="3780931"/>
                <a:ext cx="179600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846955-1BE9-4A30-8B82-4AC838EA06AB}"/>
              </a:ext>
            </a:extLst>
          </p:cNvPr>
          <p:cNvCxnSpPr/>
          <p:nvPr/>
        </p:nvCxnSpPr>
        <p:spPr>
          <a:xfrm>
            <a:off x="7613296" y="4116643"/>
            <a:ext cx="4621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BFE350D-16AF-4889-8B47-24CE16DF58BF}"/>
              </a:ext>
            </a:extLst>
          </p:cNvPr>
          <p:cNvSpPr/>
          <p:nvPr/>
        </p:nvSpPr>
        <p:spPr>
          <a:xfrm>
            <a:off x="6996236" y="3794101"/>
            <a:ext cx="306786" cy="63552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F71D30-E866-4A5B-BF7C-D4A71FF384A3}"/>
              </a:ext>
            </a:extLst>
          </p:cNvPr>
          <p:cNvSpPr txBox="1"/>
          <p:nvPr/>
        </p:nvSpPr>
        <p:spPr>
          <a:xfrm>
            <a:off x="8160403" y="3918718"/>
            <a:ext cx="2106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DEAA20-90A3-4834-8C04-BFFC59C6C7E2}"/>
                  </a:ext>
                </a:extLst>
              </p:cNvPr>
              <p:cNvSpPr txBox="1"/>
              <p:nvPr/>
            </p:nvSpPr>
            <p:spPr>
              <a:xfrm>
                <a:off x="3947366" y="5281509"/>
                <a:ext cx="3425938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thể rút gọn được nữa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DDEAA20-90A3-4834-8C04-BFFC59C6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66" y="5281509"/>
                <a:ext cx="3425938" cy="536942"/>
              </a:xfrm>
              <a:prstGeom prst="rect">
                <a:avLst/>
              </a:prstGeom>
              <a:blipFill>
                <a:blip r:embed="rId6"/>
                <a:stretch>
                  <a:fillRect r="-71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462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3" grpId="0"/>
      <p:bldP spid="14" grpId="0" animBg="1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1D5FE1-93AA-4D36-A397-33C11F78C9F2}"/>
                  </a:ext>
                </a:extLst>
              </p:cNvPr>
              <p:cNvSpPr txBox="1"/>
              <p:nvPr/>
            </p:nvSpPr>
            <p:spPr>
              <a:xfrm>
                <a:off x="895458" y="702156"/>
                <a:ext cx="1682577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D5FE1-93AA-4D36-A397-33C11F78C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8" y="702156"/>
                <a:ext cx="1682577" cy="578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735B86-1DC5-42B9-A3ED-8F9DE7D39B50}"/>
                  </a:ext>
                </a:extLst>
              </p:cNvPr>
              <p:cNvSpPr txBox="1"/>
              <p:nvPr/>
            </p:nvSpPr>
            <p:spPr>
              <a:xfrm>
                <a:off x="895458" y="1644620"/>
                <a:ext cx="365176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735B86-1DC5-42B9-A3ED-8F9DE7D39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8" y="1644620"/>
                <a:ext cx="3651769" cy="578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ABD23E-8B40-4F0D-9A1D-58DBBB9B55FB}"/>
              </a:ext>
            </a:extLst>
          </p:cNvPr>
          <p:cNvCxnSpPr>
            <a:cxnSpLocks/>
          </p:cNvCxnSpPr>
          <p:nvPr/>
        </p:nvCxnSpPr>
        <p:spPr>
          <a:xfrm>
            <a:off x="3525078" y="989130"/>
            <a:ext cx="22926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B0E1A3-0161-47AB-8EA2-4D02B7201A78}"/>
              </a:ext>
            </a:extLst>
          </p:cNvPr>
          <p:cNvCxnSpPr>
            <a:cxnSpLocks/>
          </p:cNvCxnSpPr>
          <p:nvPr/>
        </p:nvCxnSpPr>
        <p:spPr>
          <a:xfrm>
            <a:off x="5050740" y="1956539"/>
            <a:ext cx="7669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B28F30-E91C-4838-A6A3-F7F626F2F04F}"/>
              </a:ext>
            </a:extLst>
          </p:cNvPr>
          <p:cNvSpPr txBox="1"/>
          <p:nvPr/>
        </p:nvSpPr>
        <p:spPr>
          <a:xfrm>
            <a:off x="6224472" y="702156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21BC1-6B31-4381-A4D7-E77FBCABD385}"/>
              </a:ext>
            </a:extLst>
          </p:cNvPr>
          <p:cNvSpPr txBox="1"/>
          <p:nvPr/>
        </p:nvSpPr>
        <p:spPr>
          <a:xfrm>
            <a:off x="6224472" y="1684447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tối giản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895458" y="2647511"/>
            <a:ext cx="580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D74C8-2C17-4EA2-BA71-A4A2B31EFB4B}"/>
              </a:ext>
            </a:extLst>
          </p:cNvPr>
          <p:cNvSpPr txBox="1"/>
          <p:nvPr/>
        </p:nvSpPr>
        <p:spPr>
          <a:xfrm>
            <a:off x="895458" y="328716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1: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2186196" y="3302548"/>
            <a:ext cx="8496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xem tử số và mẫu số cùng chia hết cho số tự nhiên nào lớn hơn 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5BBD6-4E68-4609-8AB8-0721F0242E1F}"/>
              </a:ext>
            </a:extLst>
          </p:cNvPr>
          <p:cNvSpPr txBox="1"/>
          <p:nvPr/>
        </p:nvSpPr>
        <p:spPr>
          <a:xfrm>
            <a:off x="895458" y="380944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2: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2186196" y="3872718"/>
            <a:ext cx="6890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tử số và mẫu số cho số đó.</a:t>
            </a:r>
          </a:p>
          <a:p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9" y="820809"/>
            <a:ext cx="11029616" cy="10138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8" y="59963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937281" y="177344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 sau: </a:t>
            </a:r>
          </a:p>
        </p:txBody>
      </p:sp>
      <p:pic>
        <p:nvPicPr>
          <p:cNvPr id="1030" name="Picture 6" descr="Giải Toán lớp 4 Rút gọn phân số">
            <a:extLst>
              <a:ext uri="{FF2B5EF4-FFF2-40B4-BE49-F238E27FC236}">
                <a16:creationId xmlns:a16="http://schemas.microsoft.com/office/drawing/2014/main" id="{10ECCF7C-0010-4F81-8CE3-BE17AE22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21" y="762119"/>
            <a:ext cx="7023652" cy="10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63316" y="2052999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16" y="2052999"/>
                <a:ext cx="288541" cy="807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27142" y="2052999"/>
                <a:ext cx="127393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 :2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 :2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42" y="2052999"/>
                <a:ext cx="1273938" cy="809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84521" y="230687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807769" y="3347838"/>
                <a:ext cx="4873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769" y="3347838"/>
                <a:ext cx="487313" cy="80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39176" y="3358759"/>
                <a:ext cx="144065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 :4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 :4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76" y="3358759"/>
                <a:ext cx="1440651" cy="8094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79517" y="4672106"/>
                <a:ext cx="48731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17" y="4672106"/>
                <a:ext cx="487313" cy="8182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27142" y="4775457"/>
                <a:ext cx="144065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 :5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 :5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42" y="4775457"/>
                <a:ext cx="1440651" cy="8182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54804" y="2052999"/>
                <a:ext cx="48731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2052999"/>
                <a:ext cx="487313" cy="8066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623347" y="2043411"/>
                <a:ext cx="163942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47" y="2043411"/>
                <a:ext cx="1639423" cy="8066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54804" y="3358759"/>
                <a:ext cx="4873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3358759"/>
                <a:ext cx="487313" cy="8094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623347" y="3343493"/>
                <a:ext cx="144065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 :2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 :2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47" y="3343493"/>
                <a:ext cx="1440651" cy="8094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54804" y="4719855"/>
                <a:ext cx="48731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4719855"/>
                <a:ext cx="487313" cy="8182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6667513" y="4719855"/>
                <a:ext cx="144065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 :3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13" y="4719855"/>
                <a:ext cx="1440651" cy="8182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617122" y="207706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22" y="2077063"/>
                <a:ext cx="849199" cy="873572"/>
              </a:xfrm>
              <a:prstGeom prst="rect">
                <a:avLst/>
              </a:prstGeom>
              <a:blipFill rotWithShape="1">
                <a:blip r:embed="rId16"/>
                <a:stretch>
                  <a:fillRect l="-35714" t="-4196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993428" y="339084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28" y="3390843"/>
                <a:ext cx="849199" cy="873572"/>
              </a:xfrm>
              <a:prstGeom prst="rect">
                <a:avLst/>
              </a:prstGeom>
              <a:blipFill rotWithShape="1">
                <a:blip r:embed="rId17"/>
                <a:stretch>
                  <a:fillRect l="-35971" t="-347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773725" y="4804482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25" y="4804482"/>
                <a:ext cx="849199" cy="873572"/>
              </a:xfrm>
              <a:prstGeom prst="rect">
                <a:avLst/>
              </a:prstGeom>
              <a:blipFill rotWithShape="1">
                <a:blip r:embed="rId18"/>
                <a:stretch>
                  <a:fillRect l="-35971" t="-3497" b="-19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238284" y="2076861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84" y="2076861"/>
                <a:ext cx="849199" cy="873572"/>
              </a:xfrm>
              <a:prstGeom prst="rect">
                <a:avLst/>
              </a:prstGeom>
              <a:blipFill rotWithShape="1">
                <a:blip r:embed="rId19"/>
                <a:stretch>
                  <a:fillRect l="-35714" t="-48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063998" y="339084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98" y="3390843"/>
                <a:ext cx="849199" cy="873572"/>
              </a:xfrm>
              <a:prstGeom prst="rect">
                <a:avLst/>
              </a:prstGeom>
              <a:blipFill rotWithShape="1">
                <a:blip r:embed="rId20"/>
                <a:stretch>
                  <a:fillRect l="-36691" t="-347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108164" y="4735812"/>
                <a:ext cx="849199" cy="8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164" y="4735812"/>
                <a:ext cx="849199" cy="883127"/>
              </a:xfrm>
              <a:prstGeom prst="rect">
                <a:avLst/>
              </a:prstGeom>
              <a:blipFill rotWithShape="1">
                <a:blip r:embed="rId21"/>
                <a:stretch>
                  <a:fillRect l="-35971" t="-3448" b="-1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9" y="820809"/>
            <a:ext cx="11029616" cy="101380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21" y="59963"/>
            <a:ext cx="12191999" cy="685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63316" y="2052999"/>
                <a:ext cx="48731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16" y="2052999"/>
                <a:ext cx="487313" cy="818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262974" y="2052999"/>
                <a:ext cx="144065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74" y="2052999"/>
                <a:ext cx="1440651" cy="8182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84521" y="23068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807769" y="3347838"/>
                <a:ext cx="4873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769" y="3347838"/>
                <a:ext cx="487313" cy="809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354693" y="3358759"/>
                <a:ext cx="163942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36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93" y="3358759"/>
                <a:ext cx="1639423" cy="80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79517" y="4672106"/>
                <a:ext cx="48731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17" y="4672106"/>
                <a:ext cx="487313" cy="8079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27142" y="4775457"/>
                <a:ext cx="144065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42" y="4775457"/>
                <a:ext cx="1440651" cy="8094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54804" y="2052999"/>
                <a:ext cx="686085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2052999"/>
                <a:ext cx="686085" cy="8182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783767" y="2043411"/>
                <a:ext cx="183819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300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767" y="2043411"/>
                <a:ext cx="1838196" cy="8182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54804" y="3358759"/>
                <a:ext cx="48731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3358759"/>
                <a:ext cx="487313" cy="8182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623347" y="3343493"/>
                <a:ext cx="144065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47" y="3343493"/>
                <a:ext cx="1440651" cy="8182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54804" y="4719855"/>
                <a:ext cx="686085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04" y="4719855"/>
                <a:ext cx="686085" cy="8079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6739702" y="4719855"/>
                <a:ext cx="163942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02" y="4719855"/>
                <a:ext cx="1639423" cy="8079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689311" y="207706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11" y="2077063"/>
                <a:ext cx="849199" cy="873572"/>
              </a:xfrm>
              <a:prstGeom prst="rect">
                <a:avLst/>
              </a:prstGeom>
              <a:blipFill rotWithShape="1">
                <a:blip r:embed="rId15"/>
                <a:stretch>
                  <a:fillRect l="-35714" t="-48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993428" y="339084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28" y="3390843"/>
                <a:ext cx="849199" cy="873572"/>
              </a:xfrm>
              <a:prstGeom prst="rect">
                <a:avLst/>
              </a:prstGeom>
              <a:blipFill rotWithShape="1">
                <a:blip r:embed="rId16"/>
                <a:stretch>
                  <a:fillRect l="-35971" t="-4167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3773725" y="4804482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25" y="4804482"/>
                <a:ext cx="849199" cy="873572"/>
              </a:xfrm>
              <a:prstGeom prst="rect">
                <a:avLst/>
              </a:prstGeom>
              <a:blipFill rotWithShape="1">
                <a:blip r:embed="rId17"/>
                <a:stretch>
                  <a:fillRect l="-35971" t="-4196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591208" y="2076861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208" y="2076861"/>
                <a:ext cx="849199" cy="873572"/>
              </a:xfrm>
              <a:prstGeom prst="rect">
                <a:avLst/>
              </a:prstGeom>
              <a:blipFill rotWithShape="1">
                <a:blip r:embed="rId18"/>
                <a:stretch>
                  <a:fillRect l="-35714" t="-4196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063998" y="3390843"/>
                <a:ext cx="849199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98" y="3390843"/>
                <a:ext cx="849199" cy="873572"/>
              </a:xfrm>
              <a:prstGeom prst="rect">
                <a:avLst/>
              </a:prstGeom>
              <a:blipFill rotWithShape="1">
                <a:blip r:embed="rId19"/>
                <a:stretch>
                  <a:fillRect l="-36691" t="-347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8332752" y="4735812"/>
                <a:ext cx="849199" cy="8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752" y="4735812"/>
                <a:ext cx="849199" cy="883127"/>
              </a:xfrm>
              <a:prstGeom prst="rect">
                <a:avLst/>
              </a:prstGeom>
              <a:blipFill rotWithShape="1">
                <a:blip r:embed="rId20"/>
                <a:stretch>
                  <a:fillRect l="-36691" t="-4828" b="-1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97" y="744156"/>
            <a:ext cx="34067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85530" y="225102"/>
            <a:ext cx="3720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57" y="106018"/>
            <a:ext cx="4985851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832990" y="1185636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8460B5-52AE-49C1-9B51-829874E9F32D}"/>
                  </a:ext>
                </a:extLst>
              </p:cNvPr>
              <p:cNvSpPr/>
              <p:nvPr/>
            </p:nvSpPr>
            <p:spPr>
              <a:xfrm>
                <a:off x="2575472" y="2258158"/>
                <a:ext cx="4699971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38460B5-52AE-49C1-9B51-829874E9F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472" y="2258158"/>
                <a:ext cx="4699971" cy="803682"/>
              </a:xfrm>
              <a:prstGeom prst="rect">
                <a:avLst/>
              </a:prstGeom>
              <a:blipFill>
                <a:blip r:embed="rId4"/>
                <a:stretch>
                  <a:fillRect l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253872-C6E7-4DB6-AA68-E54AFFFCCFBB}"/>
              </a:ext>
            </a:extLst>
          </p:cNvPr>
          <p:cNvSpPr txBox="1"/>
          <p:nvPr/>
        </p:nvSpPr>
        <p:spPr>
          <a:xfrm>
            <a:off x="1077976" y="211203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1906036" y="2994870"/>
            <a:ext cx="983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2548203" y="3506882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nào rút gọn đ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894776-CA37-4096-BDE2-65EE49BCF1B2}"/>
                  </a:ext>
                </a:extLst>
              </p:cNvPr>
              <p:cNvSpPr txBox="1"/>
              <p:nvPr/>
            </p:nvSpPr>
            <p:spPr>
              <a:xfrm>
                <a:off x="2781457" y="4087351"/>
                <a:ext cx="44563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C894776-CA37-4096-BDE2-65EE49BCF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57" y="4087351"/>
                <a:ext cx="445635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E3F82F-034D-4C7D-B0DD-BA6CA5263529}"/>
                  </a:ext>
                </a:extLst>
              </p:cNvPr>
              <p:cNvSpPr txBox="1"/>
              <p:nvPr/>
            </p:nvSpPr>
            <p:spPr>
              <a:xfrm>
                <a:off x="3497983" y="4087351"/>
                <a:ext cx="192937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AE3F82F-034D-4C7D-B0DD-BA6CA526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983" y="4087351"/>
                <a:ext cx="1929374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ED6417-E7A3-4F3A-8BCA-EFD35463FCE8}"/>
                  </a:ext>
                </a:extLst>
              </p:cNvPr>
              <p:cNvSpPr txBox="1"/>
              <p:nvPr/>
            </p:nvSpPr>
            <p:spPr>
              <a:xfrm>
                <a:off x="6539212" y="4102331"/>
                <a:ext cx="44563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AED6417-E7A3-4F3A-8BCA-EFD35463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12" y="4102331"/>
                <a:ext cx="445635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76D12A-5E0D-495E-9E9E-43F1632B2218}"/>
                  </a:ext>
                </a:extLst>
              </p:cNvPr>
              <p:cNvSpPr txBox="1"/>
              <p:nvPr/>
            </p:nvSpPr>
            <p:spPr>
              <a:xfrm>
                <a:off x="7275443" y="4098580"/>
                <a:ext cx="192937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976D12A-5E0D-495E-9E9E-43F1632B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43" y="4098580"/>
                <a:ext cx="1929374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3856383" y="166412"/>
            <a:ext cx="497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167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616</TotalTime>
  <Words>608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Gill Sans MT</vt:lpstr>
      <vt:lpstr>Times New Roman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 Asus</cp:lastModifiedBy>
  <cp:revision>36</cp:revision>
  <dcterms:created xsi:type="dcterms:W3CDTF">2020-03-31T17:17:31Z</dcterms:created>
  <dcterms:modified xsi:type="dcterms:W3CDTF">2023-01-31T01:51:09Z</dcterms:modified>
</cp:coreProperties>
</file>